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59" r:id="rId3"/>
    <p:sldId id="257" r:id="rId4"/>
    <p:sldId id="258" r:id="rId5"/>
    <p:sldId id="263" r:id="rId6"/>
    <p:sldId id="264" r:id="rId7"/>
    <p:sldId id="260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04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FD44-2694-7D46-BDD3-59196580E0F5}" type="datetimeFigureOut">
              <a:rPr lang="en-US" smtClean="0"/>
              <a:t>1/24/13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DCDF-9768-4043-AB40-1C03B6C4C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0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00A3BA-9400-7948-B65D-FC7CB421607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BA82D2-0865-E243-BC64-85333F7E0E6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F8156D-9836-8246-BA5D-C362DDEB32C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CF3368-180C-C544-A63C-A35DD61F420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78112D-0076-E948-BF05-507E577C2B4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D44224-78C4-7147-8CF9-E2A021A7DB6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D81CD5-7110-2D46-90CA-5CB26556DD4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E204CA-91ED-E845-9D64-A8420563E16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16FDB3-09C2-3641-991E-EE5F5421214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7633E1-9323-E34E-9805-21DFDCD71DE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041F1F-FE8B-594F-9539-BFD538A47C2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C1EA-A92F-3B4C-8CA7-3DA482B63C6A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607E-324A-F647-94C3-EFDF4E2DB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59436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08-10</a:t>
            </a:r>
          </a:p>
        </p:txBody>
      </p:sp>
      <p:pic>
        <p:nvPicPr>
          <p:cNvPr id="34818" name="Picture 1" descr="Clang_08_1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35115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405557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60198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Table 08-01</a:t>
            </a:r>
          </a:p>
        </p:txBody>
      </p:sp>
      <p:pic>
        <p:nvPicPr>
          <p:cNvPr id="53250" name="Picture 1" descr="Table 8-1, plus caption Sept 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88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409946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60198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08-19</a:t>
            </a:r>
          </a:p>
        </p:txBody>
      </p:sp>
      <p:sp>
        <p:nvSpPr>
          <p:cNvPr id="5529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  <p:pic>
        <p:nvPicPr>
          <p:cNvPr id="2" name="Picture 1" descr="Co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199"/>
            <a:ext cx="5105400" cy="55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2800" y="59436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08-11</a:t>
            </a:r>
          </a:p>
        </p:txBody>
      </p:sp>
      <p:pic>
        <p:nvPicPr>
          <p:cNvPr id="36866" name="Picture 1" descr="Clang_08_1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2103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14579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2800" y="56388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08-12</a:t>
            </a:r>
          </a:p>
        </p:txBody>
      </p:sp>
      <p:sp>
        <p:nvSpPr>
          <p:cNvPr id="3891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  <p:pic>
        <p:nvPicPr>
          <p:cNvPr id="2" name="Picture 1" descr="M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8097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0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57150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08-13</a:t>
            </a:r>
          </a:p>
        </p:txBody>
      </p:sp>
      <p:pic>
        <p:nvPicPr>
          <p:cNvPr id="40962" name="Picture 1" descr="Clang_08_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2324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19770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2800" y="58674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08-14</a:t>
            </a:r>
          </a:p>
        </p:txBody>
      </p:sp>
      <p:pic>
        <p:nvPicPr>
          <p:cNvPr id="43010" name="Picture 1" descr="Clang_08_14_S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88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291500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55626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08-15</a:t>
            </a:r>
          </a:p>
        </p:txBody>
      </p:sp>
      <p:sp>
        <p:nvSpPr>
          <p:cNvPr id="45059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  <p:pic>
        <p:nvPicPr>
          <p:cNvPr id="2" name="Picture 1" descr="Magma Oce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706218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0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60198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08-16</a:t>
            </a:r>
          </a:p>
        </p:txBody>
      </p:sp>
      <p:pic>
        <p:nvPicPr>
          <p:cNvPr id="47106" name="Picture 5" descr="CLANG_08_16 new Caranca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15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355567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60198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08-17</a:t>
            </a:r>
          </a:p>
        </p:txBody>
      </p:sp>
      <p:pic>
        <p:nvPicPr>
          <p:cNvPr id="49154" name="Picture 1" descr="Clang_08_17_S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6515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275226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6019800"/>
            <a:ext cx="2133600" cy="38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Arial" charset="0"/>
                <a:ea typeface="ＭＳ Ｐゴシック" charset="0"/>
                <a:cs typeface="ＭＳ Ｐゴシック" charset="0"/>
              </a:rPr>
              <a:t>Figure 08-18</a:t>
            </a:r>
          </a:p>
        </p:txBody>
      </p:sp>
      <p:pic>
        <p:nvPicPr>
          <p:cNvPr id="51202" name="Picture 2" descr="Clang_08_18_S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151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How to Build a Habitable Planet Copyright © Princeton University Press 2012 </a:t>
            </a:r>
          </a:p>
        </p:txBody>
      </p:sp>
    </p:spTree>
    <p:extLst>
      <p:ext uri="{BB962C8B-B14F-4D97-AF65-F5344CB8AC3E}">
        <p14:creationId xmlns:p14="http://schemas.microsoft.com/office/powerpoint/2010/main" val="103434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187</Words>
  <Application>Microsoft Macintosh PowerPoint</Application>
  <PresentationFormat>On-screen Show (4:3)</PresentationFormat>
  <Paragraphs>33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Langmuir</dc:creator>
  <cp:lastModifiedBy>Charles Langmuir</cp:lastModifiedBy>
  <cp:revision>1</cp:revision>
  <dcterms:created xsi:type="dcterms:W3CDTF">2013-01-24T23:04:09Z</dcterms:created>
  <dcterms:modified xsi:type="dcterms:W3CDTF">2013-01-24T23:13:46Z</dcterms:modified>
</cp:coreProperties>
</file>