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8937-24D1-5042-A8FB-E28CCD1551E6}" type="datetimeFigureOut">
              <a:rPr lang="en-US" smtClean="0"/>
              <a:t>1/26/13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669C-4E4C-2641-AB80-882AA0A11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FFF44F-083C-DA41-8126-996343E9524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D7D2E0-B2D0-F14C-AC94-304E172F479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41A051-8ECF-9646-9FEA-F110C0E7ED3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EFDDAB-60F7-604C-8EA9-457CC5D559C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936539-3E3D-1D4C-95B6-E1CFA0D50F8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92AADF-16FA-324A-8BAA-A6189871D23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 spend a substantial time on the phase diagrams,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going through them on the board.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188F1A-BDD0-C442-9989-710168FDB39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melting happens on Earth by</a:t>
            </a:r>
            <a:r>
              <a:rPr lang="en-US" baseline="0" dirty="0" smtClean="0"/>
              <a:t> pressure release, not temperature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C3A3C-CBF4-F94C-98DB-4C5DC9012D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2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D09BE2-5B95-E54C-BA26-1BB4CEE887E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059030-EE3D-8B4A-95B2-9E742582183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311A5A-E6CE-BA4E-8532-324ED93E91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5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3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29BD-7DF2-9348-B153-4561C08BB087}" type="datetimeFigureOut">
              <a:rPr lang="en-US" smtClean="0"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7866-27E2-3A49-8410-9AE439A0E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Origin of the Atmosphere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Late addition of volatile-rich comets?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Degassing of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interior?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7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Abundance and Distribution of the Elements on Earth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5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Just as some elements prefer metal, others prefer liquid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Magmaphile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 (silicate liquid loving) elements are concentrated into the crust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7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Classes of Elements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Siderophile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– prefers to reside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with metal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Lithophile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– with rock</a:t>
            </a:r>
          </a:p>
          <a:p>
            <a:pPr eaLnBrk="1" hangingPunct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Chalcophile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– with sulfur</a:t>
            </a:r>
          </a:p>
          <a:p>
            <a:pPr eaLnBrk="1" hangingPunct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Atmophile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– in the gaseous state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Magmaphile– with magma </a:t>
            </a: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 which Earth layers do most of the various elements then reside?</a:t>
            </a:r>
          </a:p>
        </p:txBody>
      </p:sp>
    </p:spTree>
    <p:extLst>
      <p:ext uri="{BB962C8B-B14F-4D97-AF65-F5344CB8AC3E}">
        <p14:creationId xmlns:p14="http://schemas.microsoft.com/office/powerpoint/2010/main" val="40624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ng_07_06_SIDE-TURN.eps"/>
          <p:cNvPicPr>
            <a:picLocks noGrp="1" noChangeAspect="1"/>
          </p:cNvPicPr>
          <p:nvPr>
            <p:ph idx="1"/>
          </p:nvPr>
        </p:nvPicPr>
        <p:blipFill>
          <a:blip r:embed="rId2"/>
          <a:srcRect l="-94950" r="-94950"/>
          <a:stretch>
            <a:fillRect/>
          </a:stretch>
        </p:blipFill>
        <p:spPr>
          <a:xfrm>
            <a:off x="-762000" y="1447800"/>
            <a:ext cx="10518286" cy="5567087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1600200" y="990600"/>
            <a:ext cx="5932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Where the Elements Reside</a:t>
            </a:r>
          </a:p>
        </p:txBody>
      </p:sp>
    </p:spTree>
    <p:extLst>
      <p:ext uri="{BB962C8B-B14F-4D97-AF65-F5344CB8AC3E}">
        <p14:creationId xmlns:p14="http://schemas.microsoft.com/office/powerpoint/2010/main" val="328627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57200" y="152400"/>
          <a:ext cx="8229600" cy="57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Document" r:id="rId4" imgW="5473700" imgH="3835400" progId="Word.Document.8">
                  <p:embed/>
                </p:oleObj>
              </mc:Choice>
              <mc:Fallback>
                <p:oleObj name="Document" r:id="rId4" imgW="5473700" imgH="3835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"/>
                        <a:ext cx="8229600" cy="576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6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Moment of Inertia and Density tell us we have a core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Seismology tells us overall properties of Earth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layers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Metal core and silicate Earth separate in first tens of millions of years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Degassing also occurs at this time</a:t>
            </a:r>
          </a:p>
        </p:txBody>
      </p:sp>
    </p:spTree>
    <p:extLst>
      <p:ext uri="{BB962C8B-B14F-4D97-AF65-F5344CB8AC3E}">
        <p14:creationId xmlns:p14="http://schemas.microsoft.com/office/powerpoint/2010/main" val="395716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Mixtures of phases can melt partially, they melt over a range of pressures, the produce liquid compositions different from the bulk composition.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silicate earth differentiates into crust and mantle by partial melting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Magmaphile elements concentrated into the crust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Overall understanding of process and chemical affinities of the elements tells us what elements are where, and why</a:t>
            </a:r>
          </a:p>
        </p:txBody>
      </p:sp>
    </p:spTree>
    <p:extLst>
      <p:ext uri="{BB962C8B-B14F-4D97-AF65-F5344CB8AC3E}">
        <p14:creationId xmlns:p14="http://schemas.microsoft.com/office/powerpoint/2010/main" val="290101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does this have to do with Habitability?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Magnetic field from the core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Oceans and continents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Volatiles to the surface lead to climate feedback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Elements of life are volatiles or magmaphiles and are concentrated to the surface (C, H, P, Na, K, Cl)</a:t>
            </a:r>
          </a:p>
        </p:txBody>
      </p:sp>
    </p:spTree>
    <p:extLst>
      <p:ext uri="{BB962C8B-B14F-4D97-AF65-F5344CB8AC3E}">
        <p14:creationId xmlns:p14="http://schemas.microsoft.com/office/powerpoint/2010/main" val="407384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Origin of the Crust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on-going separation of silicate materials by partial melting</a:t>
            </a:r>
          </a:p>
        </p:txBody>
      </p:sp>
    </p:spTree>
    <p:extLst>
      <p:ext uri="{BB962C8B-B14F-4D97-AF65-F5344CB8AC3E}">
        <p14:creationId xmlns:p14="http://schemas.microsoft.com/office/powerpoint/2010/main" val="296168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Some definitions and truths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Mixtures of molecules that form solutions in the liquid state melt over a range of temperatures, not one temperature (e.g. salt and water)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This permits partial melting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liquid composition varies with temperature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SOLIDUS– the line that separates solid from the first appearance of liquid as T increases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LIQUIDUS– the line that separates liquid from the first appearance of solid as T decreases</a:t>
            </a:r>
          </a:p>
        </p:txBody>
      </p:sp>
    </p:spTree>
    <p:extLst>
      <p:ext uri="{BB962C8B-B14F-4D97-AF65-F5344CB8AC3E}">
        <p14:creationId xmlns:p14="http://schemas.microsoft.com/office/powerpoint/2010/main" val="197920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Melting two solids that do not mix, at constant pressure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4864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98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Melting of solid solutions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5621338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8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3" descr="Clang_07_11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65" r="-43565"/>
          <a:stretch>
            <a:fillRect/>
          </a:stretch>
        </p:blipFill>
        <p:spPr>
          <a:xfrm>
            <a:off x="1227667" y="914400"/>
            <a:ext cx="10507133" cy="5562600"/>
          </a:xfrm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449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melting on Earth occurs by decreasing pressure, not increasing temperature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899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0"/>
            <a:ext cx="7772400" cy="1143000"/>
          </a:xfrm>
        </p:spPr>
        <p:txBody>
          <a:bodyPr/>
          <a:lstStyle/>
          <a:p>
            <a:r>
              <a:rPr lang="en-US" sz="3200" dirty="0" smtClean="0"/>
              <a:t>Earth’s oceanic and continental crust have different compositions</a:t>
            </a:r>
            <a:endParaRPr lang="en-US" sz="3200" dirty="0"/>
          </a:p>
        </p:txBody>
      </p:sp>
      <p:pic>
        <p:nvPicPr>
          <p:cNvPr id="4" name="Content Placeholder 3" descr="Smith and Sandwell-seafloor data_Page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4706"/>
          <a:stretch>
            <a:fillRect/>
          </a:stretch>
        </p:blipFill>
        <p:spPr>
          <a:xfrm>
            <a:off x="220133" y="1524000"/>
            <a:ext cx="8923867" cy="4724400"/>
          </a:xfrm>
        </p:spPr>
      </p:pic>
    </p:spTree>
    <p:extLst>
      <p:ext uri="{BB962C8B-B14F-4D97-AF65-F5344CB8AC3E}">
        <p14:creationId xmlns:p14="http://schemas.microsoft.com/office/powerpoint/2010/main" val="370927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 and Continental 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 crust forms from </a:t>
            </a:r>
            <a:r>
              <a:rPr lang="en-US" i="1" dirty="0" smtClean="0"/>
              <a:t>basaltic magmas</a:t>
            </a:r>
            <a:r>
              <a:rPr lang="en-US" dirty="0" smtClean="0"/>
              <a:t> with 50% SiO</a:t>
            </a:r>
            <a:r>
              <a:rPr lang="en-US" baseline="-25000" dirty="0" smtClean="0"/>
              <a:t>2</a:t>
            </a:r>
            <a:r>
              <a:rPr lang="en-US" dirty="0" smtClean="0"/>
              <a:t> which can be produced by pressure release melting of Earth’s mantle</a:t>
            </a:r>
          </a:p>
          <a:p>
            <a:endParaRPr lang="en-US" dirty="0"/>
          </a:p>
          <a:p>
            <a:r>
              <a:rPr lang="en-US" dirty="0" smtClean="0"/>
              <a:t>Continental crust is made up of granitic magmas (65-70%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) and sediments derived from them, and requires multiple steps of melting.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7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Continents require multiple stages of melting, and possibly delamination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5778" name="Content Placeholder 3" descr="Clang_07_12_SK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69" r="-62769"/>
          <a:stretch>
            <a:fillRect/>
          </a:stretch>
        </p:blipFill>
        <p:spPr>
          <a:xfrm>
            <a:off x="152400" y="1676400"/>
            <a:ext cx="9355138" cy="4953000"/>
          </a:xfrm>
        </p:spPr>
      </p:pic>
    </p:spTree>
    <p:extLst>
      <p:ext uri="{BB962C8B-B14F-4D97-AF65-F5344CB8AC3E}">
        <p14:creationId xmlns:p14="http://schemas.microsoft.com/office/powerpoint/2010/main" val="2593423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472</Words>
  <Application>Microsoft Macintosh PowerPoint</Application>
  <PresentationFormat>On-screen Show (4:3)</PresentationFormat>
  <Paragraphs>61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Word 97 - 2004 Document</vt:lpstr>
      <vt:lpstr>Origin of the Atmosphere</vt:lpstr>
      <vt:lpstr>Origin of the Crust</vt:lpstr>
      <vt:lpstr>Some definitions and truths</vt:lpstr>
      <vt:lpstr>Melting two solids that do not mix, at constant pressure</vt:lpstr>
      <vt:lpstr>Melting of solid solutions</vt:lpstr>
      <vt:lpstr>PowerPoint Presentation</vt:lpstr>
      <vt:lpstr>Earth’s oceanic and continental crust have different compositions</vt:lpstr>
      <vt:lpstr>Oceanic and Continental Crust</vt:lpstr>
      <vt:lpstr>Continents require multiple stages of melting, and possibly delamination</vt:lpstr>
      <vt:lpstr>Abundance and Distribution of the Elements on Earth</vt:lpstr>
      <vt:lpstr>Just as some elements prefer metal, others prefer liquid</vt:lpstr>
      <vt:lpstr>Classes of Elements</vt:lpstr>
      <vt:lpstr>PowerPoint Presentation</vt:lpstr>
      <vt:lpstr>PowerPoint Presentation</vt:lpstr>
      <vt:lpstr>Review</vt:lpstr>
      <vt:lpstr>Review</vt:lpstr>
      <vt:lpstr>What does this have to do with Habitability?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the Atmosphere</dc:title>
  <dc:creator>Charles Langmuir</dc:creator>
  <cp:lastModifiedBy>Charles Langmuir</cp:lastModifiedBy>
  <cp:revision>1</cp:revision>
  <dcterms:created xsi:type="dcterms:W3CDTF">2013-01-26T15:46:20Z</dcterms:created>
  <dcterms:modified xsi:type="dcterms:W3CDTF">2013-01-26T15:47:25Z</dcterms:modified>
</cp:coreProperties>
</file>